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8" r:id="rId5"/>
    <p:sldId id="265" r:id="rId6"/>
    <p:sldId id="311" r:id="rId7"/>
    <p:sldId id="307" r:id="rId8"/>
    <p:sldId id="310" r:id="rId9"/>
    <p:sldId id="309" r:id="rId10"/>
    <p:sldId id="312" r:id="rId11"/>
    <p:sldId id="308" r:id="rId12"/>
    <p:sldId id="299" r:id="rId13"/>
  </p:sldIdLst>
  <p:sldSz cx="12192000" cy="6858000"/>
  <p:notesSz cx="6858000" cy="9144000"/>
  <p:embeddedFontLst>
    <p:embeddedFont>
      <p:font typeface="Avenir Next LT Pro" panose="020B0504020202020204" pitchFamily="34" charset="0"/>
      <p:regular r:id="rId16"/>
      <p:bold r:id="rId17"/>
      <p:italic r:id="rId18"/>
      <p:bold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Speak Pro" panose="020B0504020101020102" pitchFamily="34" charset="0"/>
      <p:regular r:id="rId24"/>
      <p:bold r:id="rId25"/>
      <p:italic r:id="rId26"/>
      <p:boldItalic r:id="rId27"/>
    </p:embeddedFont>
  </p:embeddedFontLst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A3D7"/>
    <a:srgbClr val="FF1D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49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6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7E0519A-86E2-4168-B3B7-8D83629D7511}" type="datetime1">
              <a:rPr lang="de-DE" smtClean="0"/>
              <a:t>27.06.2024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82E420-31C0-4FAB-9C47-370244A3A0D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CE4176-E9ED-44A8-93BF-878CFE889BAA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FBDF500-FE05-4D50-AB42-37EDEB80A66C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9077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5830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18217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FBDF500-FE05-4D50-AB42-37EDEB80A66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4884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PRÄSENTATIONS-</a:t>
            </a:r>
            <a:br>
              <a:rPr lang="de-DE" noProof="0"/>
            </a:br>
            <a:r>
              <a:rPr lang="de-DE" noProof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1D5A9A-D466-452B-A8FF-3A58B4FE9991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 rtlCol="0"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pPr rtl="0"/>
            <a:r>
              <a:rPr lang="de-DE" noProof="0"/>
              <a:t>INHALTS-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914145" y="2138878"/>
            <a:ext cx="4361941" cy="3122935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8C0E15B-1170-4451-8EFF-679E1C0CF286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TRENNFOLIE ZWISCHEN</a:t>
            </a:r>
            <a:br>
              <a:rPr lang="de-DE" noProof="0"/>
            </a:br>
            <a:r>
              <a:rPr lang="de-DE" noProof="0"/>
              <a:t>ABSCHNITTEN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 Abschnitt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CB4645D-C34D-44A4-8135-6F4F398A20B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TRENNFOLIE ZWISCHEN</a:t>
            </a:r>
            <a:br>
              <a:rPr lang="de-DE" noProof="0"/>
            </a:br>
            <a:r>
              <a:rPr lang="de-DE" noProof="0"/>
              <a:t>ABSCHNITTEN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 Abschnitt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211840-E5DB-4674-A1F8-2056C5063A2C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rtlCol="0"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TRENNFOLIE ZWISCHEN ABSCHNITTEN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6D3254-7481-479E-A439-1E2163961FD0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95CBEC59-7FF9-4688-98DF-89832A0C9025}" type="slidenum">
              <a:rPr lang="de-DE" noProof="0" smtClean="0"/>
              <a:pPr/>
              <a:t>‹Nr.›</a:t>
            </a:fld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0" name="Textplatzhalt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 Abschnitt</a:t>
            </a:r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TRENNFOLIE ZWISCHEN</a:t>
            </a:r>
            <a:br>
              <a:rPr lang="de-DE" noProof="0"/>
            </a:br>
            <a:r>
              <a:rPr lang="de-DE" noProof="0"/>
              <a:t>ABSCHNITTEN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/>
              <a:t>Untertitel Abschnitt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48A17C-CDD3-4B0B-82F9-77D247ED900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TRENNFOLIE ZWISCHEN</a:t>
            </a:r>
            <a:br>
              <a:rPr lang="de-DE" noProof="0"/>
            </a:br>
            <a:r>
              <a:rPr lang="de-DE" noProof="0"/>
              <a:t>ABSCHNITTEN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3A3D68-E69B-45B9-82AD-C6C5201E20FE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 rtlCol="0"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pPr rtl="0"/>
            <a:r>
              <a:rPr lang="de-DE" noProof="0"/>
              <a:t>TRENNFOLIE ZWISCHEN</a:t>
            </a:r>
            <a:br>
              <a:rPr lang="de-DE" noProof="0"/>
            </a:br>
            <a:r>
              <a:rPr lang="de-DE" noProof="0"/>
              <a:t>ABSCHNITTEN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C616EE-FF38-485A-AD52-2847C4F3D37E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FOLIE MIT</a:t>
            </a:r>
            <a:br>
              <a:rPr lang="de-DE" noProof="0"/>
            </a:br>
            <a:r>
              <a:rPr lang="de-DE" noProof="0"/>
              <a:t>ZWEI INHALTEN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C7CE8E3-169A-406B-8FFC-74878F735BB9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nhaltsplatzhalt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310145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FOLIE MIT</a:t>
            </a:r>
            <a:br>
              <a:rPr lang="de-DE" noProof="0"/>
            </a:br>
            <a:r>
              <a:rPr lang="de-DE" noProof="0"/>
              <a:t>ZWEI INHALTEN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386142"/>
            <a:ext cx="5157787" cy="2015247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4744" y="3386142"/>
            <a:ext cx="5183188" cy="2015247"/>
          </a:xfrm>
        </p:spPr>
        <p:txBody>
          <a:bodyPr rtlCol="0"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844CDE-5E55-4227-A88B-1182E89B1232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FOLIE MIT</a:t>
            </a:r>
            <a:br>
              <a:rPr lang="de-DE" noProof="0"/>
            </a:br>
            <a:r>
              <a:rPr lang="de-DE" noProof="0"/>
              <a:t>ZWEI INHALTEN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27200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4744" y="2272009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C936840-34E0-40B0-82ED-6228DF3A3051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platzhalt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Inhaltsplatzhalt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5" name="Inhaltsplatzhalt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310145" y="3386142"/>
            <a:ext cx="5157787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PRÄSENTATIONS-</a:t>
            </a:r>
            <a:br>
              <a:rPr lang="de-DE" noProof="0"/>
            </a:br>
            <a:r>
              <a:rPr lang="de-DE" noProof="0"/>
              <a:t>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6C9B7B-04AD-4501-A9A2-65BF8F8C038E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55328" y="2272009"/>
            <a:ext cx="4759643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FOLIE MIT</a:t>
            </a:r>
            <a:br>
              <a:rPr lang="de-DE" noProof="0"/>
            </a:br>
            <a:r>
              <a:rPr lang="de-DE" noProof="0"/>
              <a:t>ZWEI INHALTEN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89940E-DA7E-4BD5-A67A-00CD185A1EA5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11272" y="227200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Inhaltsplatzhalt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527519" y="3386142"/>
            <a:ext cx="4783074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7" name="Inhaltsplatzhalt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6911271" y="3386142"/>
            <a:ext cx="4783075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55329" y="2272009"/>
            <a:ext cx="4540672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FOLIE MIT</a:t>
            </a:r>
            <a:br>
              <a:rPr lang="de-DE" noProof="0"/>
            </a:br>
            <a:r>
              <a:rPr lang="de-DE" noProof="0"/>
              <a:t>ZWEI INHALTEN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8B6C6CF-75E9-4AC8-97C1-7A237E551940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11272" y="227200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nhaltsplatzhalt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1527519" y="3386142"/>
            <a:ext cx="4559068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9" name="Inhaltsplatzhalt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6911271" y="3386142"/>
            <a:ext cx="4783069" cy="2773258"/>
          </a:xfrm>
        </p:spPr>
        <p:txBody>
          <a:bodyPr rtlCol="0"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BILDFOLIE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8E74FF-8716-4727-9853-786D29F667F8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 und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BILDFOLIE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99EAC9-BA7A-4D72-A3AE-9F8F8606DEA8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und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BILDFOLIE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10915B-CA07-4202-B94C-0EAB3FE64B71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platzhalt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ild und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4" name="Bildplatzhalt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BILD-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47C20C-A676-43ED-84B3-2BDFE9FE6005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ild und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rtlCol="0"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D64914-3F2E-431E-9359-D80C5592D97C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3" name="Textplatzhalt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DIAGRAMMFOLIE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5DB051F-3C85-4FD2-A066-F923E948BF2D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431112"/>
            <a:ext cx="5157787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Inhaltsplatzhalt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24784" y="2516716"/>
            <a:ext cx="5183188" cy="3687653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DIAGRAMMFOLIE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3445A5-D5CB-4766-A9C2-C22264192A6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431112"/>
            <a:ext cx="5157787" cy="2017154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Inhaltsplatzhalt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24784" y="2516716"/>
            <a:ext cx="5183188" cy="2931545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platzhalt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DIAGRAMMFOLIE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2C885-93F7-4B3D-88AE-219A313EE327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9" name="Textplatzhalt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2316979"/>
            <a:ext cx="5157787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0" name="Inhaltsplatzhalt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8800" y="3431112"/>
            <a:ext cx="5157787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1" name="Textplatzhalt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4784" y="1402584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2" name="Inhaltsplatzhalt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24784" y="2516716"/>
            <a:ext cx="5183188" cy="3687653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 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F3FDA9-FDD5-4FA1-85D0-16267F9FBF17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55328" y="2272009"/>
            <a:ext cx="4759643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DIAGRAMM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F33146-C9CF-403A-A69D-B002BE101360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5328" y="3386142"/>
            <a:ext cx="4759643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11272" y="141475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1" name="Inhaltsplatzhalt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911272" y="2528891"/>
            <a:ext cx="4783083" cy="3630507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hteck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4" name="Textplatzhalt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55329" y="2272009"/>
            <a:ext cx="4540672" cy="823912"/>
          </a:xfrm>
        </p:spPr>
        <p:txBody>
          <a:bodyPr rtlCol="0"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DIAGRAMM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450A8C-9B3D-422E-B365-1C6E1F87E118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5329" y="3386142"/>
            <a:ext cx="4540672" cy="2773258"/>
          </a:xfrm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0" name="Textplatzhalt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911272" y="1414759"/>
            <a:ext cx="4783083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21" name="Inhaltsplatzhalt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911272" y="2528891"/>
            <a:ext cx="4783083" cy="3630507"/>
          </a:xfrm>
        </p:spPr>
        <p:txBody>
          <a:bodyPr rtlCol="0"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FOLIE</a:t>
            </a:r>
            <a:br>
              <a:rPr lang="de-DE" noProof="0"/>
            </a:br>
            <a:r>
              <a:rPr lang="de-DE" noProof="0"/>
              <a:t>"BILD</a:t>
            </a:r>
            <a:br>
              <a:rPr lang="de-DE" noProof="0"/>
            </a:br>
            <a:r>
              <a:rPr lang="de-DE" noProof="0"/>
              <a:t>MIT</a:t>
            </a:r>
            <a:br>
              <a:rPr lang="de-DE" noProof="0"/>
            </a:br>
            <a:r>
              <a:rPr lang="de-DE" noProof="0"/>
              <a:t>UNTERSCHRIFT"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0" y="3283710"/>
            <a:ext cx="3932237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9B1C76-FCD3-4645-B2EB-53A3961FCAA8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 mit 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rtlCol="0"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FOLIE "BILD</a:t>
            </a:r>
            <a:br>
              <a:rPr lang="de-DE" noProof="0"/>
            </a:br>
            <a:r>
              <a:rPr lang="de-DE" noProof="0"/>
              <a:t>MIT UNTERSCHRIFT"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0" y="2216910"/>
            <a:ext cx="6291150" cy="654726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Textmasterformate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0B3E047-51A4-4796-A0D8-08498E0853A3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mit 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FOLIE</a:t>
            </a:r>
            <a:br>
              <a:rPr lang="de-DE" noProof="0"/>
            </a:br>
            <a:r>
              <a:rPr lang="de-DE" noProof="0"/>
              <a:t>"BILD</a:t>
            </a:r>
            <a:br>
              <a:rPr lang="de-DE" noProof="0"/>
            </a:br>
            <a:r>
              <a:rPr lang="de-DE" noProof="0"/>
              <a:t>MIT</a:t>
            </a:r>
            <a:br>
              <a:rPr lang="de-DE" noProof="0"/>
            </a:br>
            <a:r>
              <a:rPr lang="de-DE" noProof="0"/>
              <a:t>UNTERSCHRIFT"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0" y="3283710"/>
            <a:ext cx="3932237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2DF210A-F3B9-4E3D-B584-0FD300D7175D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r Verbinde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platzhalt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ild mit 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rtlCol="0" anchor="b">
            <a:noAutofit/>
          </a:bodyPr>
          <a:lstStyle>
            <a:lvl1pPr>
              <a:defRPr sz="4000"/>
            </a:lvl1pPr>
          </a:lstStyle>
          <a:p>
            <a:pPr rtl="0"/>
            <a:r>
              <a:rPr lang="de-DE" noProof="0"/>
              <a:t>FOLIE</a:t>
            </a:r>
            <a:br>
              <a:rPr lang="de-DE" noProof="0"/>
            </a:br>
            <a:r>
              <a:rPr lang="de-DE" noProof="0"/>
              <a:t>"BILD</a:t>
            </a:r>
            <a:br>
              <a:rPr lang="de-DE" noProof="0"/>
            </a:br>
            <a:r>
              <a:rPr lang="de-DE" noProof="0"/>
              <a:t>MIT</a:t>
            </a:r>
            <a:br>
              <a:rPr lang="de-DE" noProof="0"/>
            </a:br>
            <a:r>
              <a:rPr lang="de-DE" noProof="0"/>
              <a:t>UNTERSCHRIFT"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519351" y="3283710"/>
            <a:ext cx="3490800" cy="2439988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926C2A-D433-44B0-A2E4-E5A28F754AF2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platzhalt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ild mit Unt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Bildplatzhalt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rtlCol="0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 Dolor</a:t>
            </a:r>
          </a:p>
        </p:txBody>
      </p: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rtlCol="0"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BILD-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3102A3-F352-4C2F-933D-DA468800F45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platzhalt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ÜBERSICHTSFOLIE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1 – Titel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81C794-8526-48E5-B9A7-3A957C643D8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2 – Titel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3 – Titel</a:t>
            </a:r>
          </a:p>
        </p:txBody>
      </p:sp>
      <p:sp>
        <p:nvSpPr>
          <p:cNvPr id="37" name="Textplatzhalt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4 – Titel</a:t>
            </a:r>
          </a:p>
        </p:txBody>
      </p:sp>
      <p:sp>
        <p:nvSpPr>
          <p:cNvPr id="38" name="Textplatzhalt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5 – Titel</a:t>
            </a:r>
          </a:p>
        </p:txBody>
      </p: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6 – Titel</a:t>
            </a: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28801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4467663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2" name="Textplatzhalt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006525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928801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4" name="Textplatzhalt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467663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8006525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7" name="Bildplatzhalt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8" name="Bildplatzhalt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9" name="Bildplatzhalt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0" name="Bildplatzhalt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1" name="Bildplatzhalt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2" name="Bildplatzhalt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hteck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ÜBERSICHTSFOLIE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1 – Titel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F66DE8-DB6D-4731-8E72-7F2EDA8E05D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>
              <a:solidFill>
                <a:schemeClr val="bg2"/>
              </a:solidFill>
            </a:endParaRP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2 – Titel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3 – Titel</a:t>
            </a:r>
          </a:p>
        </p:txBody>
      </p:sp>
      <p:sp>
        <p:nvSpPr>
          <p:cNvPr id="37" name="Textplatzhalt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4 – Titel</a:t>
            </a:r>
          </a:p>
        </p:txBody>
      </p:sp>
      <p:sp>
        <p:nvSpPr>
          <p:cNvPr id="38" name="Textplatzhalt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5 – Titel</a:t>
            </a:r>
          </a:p>
        </p:txBody>
      </p: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6 – Titel</a:t>
            </a: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28801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4467663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2" name="Textplatzhalt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006525" y="287627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928801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4" name="Textplatzhalt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467663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8006525" y="498747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7" name="Bildplatzhalt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8" name="Bildplatzhalt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9" name="Bildplatzhalt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0" name="Bildplatzhalt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1" name="Bildplatzhalt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2" name="Bildplatzhalt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hteck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ÜBERSICHTSFOLIE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1 – Titel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B27E954-0851-4687-A228-4DBEF1FF31D4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2 – Titel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3 – Titel</a:t>
            </a:r>
          </a:p>
        </p:txBody>
      </p:sp>
      <p:sp>
        <p:nvSpPr>
          <p:cNvPr id="37" name="Textplatzhalt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4 – Titel</a:t>
            </a:r>
          </a:p>
        </p:txBody>
      </p:sp>
      <p:sp>
        <p:nvSpPr>
          <p:cNvPr id="38" name="Textplatzhalt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5 – Titel</a:t>
            </a:r>
          </a:p>
        </p:txBody>
      </p: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6 – Titel</a:t>
            </a: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928801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4467663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2" name="Textplatzhalt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006525" y="30591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928801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 dirty="0"/>
              <a:t>Textmasterformat durch Klicken bearbeiten</a:t>
            </a:r>
          </a:p>
        </p:txBody>
      </p:sp>
      <p:sp>
        <p:nvSpPr>
          <p:cNvPr id="44" name="Textplatzhalt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467663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 dirty="0"/>
              <a:t>Textmasterformat durch Klicken bearbeiten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8006525" y="51703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7" name="Bildplatzhalt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8" name="Bildplatzhalt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9" name="Bildplatzhalt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0" name="Bildplatzhalt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1" name="Bildplatzhalt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2" name="Bildplatzhalt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cxnSp>
        <p:nvCxnSpPr>
          <p:cNvPr id="57" name="Gerader Verbinde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84F211-2308-46AF-9AA8-20D63A35DBE1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ÜBERSICHTS-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1 – Titel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193AF4-0933-43AB-9A36-2B1FFE88CDDB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platzhalt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2 – Titel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3 – Titel</a:t>
            </a:r>
          </a:p>
        </p:txBody>
      </p:sp>
      <p:sp>
        <p:nvSpPr>
          <p:cNvPr id="37" name="Textplatzhalt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4 – Titel</a:t>
            </a:r>
          </a:p>
        </p:txBody>
      </p:sp>
      <p:sp>
        <p:nvSpPr>
          <p:cNvPr id="38" name="Textplatzhalt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5 – Titel</a:t>
            </a:r>
          </a:p>
        </p:txBody>
      </p: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6 – Titel</a:t>
            </a: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1386001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4924863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2" name="Textplatzhalt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463725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386001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4" name="Textplatzhalt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924863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8463725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7" name="Bildplatzhalt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8" name="Bildplatzhalt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9" name="Bildplatzhalt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0" name="Bildplatzhalt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1" name="Bildplatzhalt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2" name="Bildplatzhalt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Übersic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hteck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rtlCol="0"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ÜBERSICHTS-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1 – Titel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C3D9DA-05A0-4836-9C38-3AA78D76C25C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platzhalt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2 – Titel</a:t>
            </a:r>
          </a:p>
        </p:txBody>
      </p:sp>
      <p:sp>
        <p:nvSpPr>
          <p:cNvPr id="36" name="Textplatzhalt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3 – Titel</a:t>
            </a:r>
          </a:p>
        </p:txBody>
      </p:sp>
      <p:sp>
        <p:nvSpPr>
          <p:cNvPr id="37" name="Textplatzhalt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4 – Titel</a:t>
            </a:r>
          </a:p>
        </p:txBody>
      </p:sp>
      <p:sp>
        <p:nvSpPr>
          <p:cNvPr id="38" name="Textplatzhalt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5 – Titel</a:t>
            </a:r>
          </a:p>
        </p:txBody>
      </p:sp>
      <p:sp>
        <p:nvSpPr>
          <p:cNvPr id="39" name="Textplatzhalt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de-DE" noProof="0"/>
              <a:t>Element 6 – Titel</a:t>
            </a:r>
          </a:p>
        </p:txBody>
      </p:sp>
      <p:sp>
        <p:nvSpPr>
          <p:cNvPr id="40" name="Textplatzhalt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 hasCustomPrompt="1"/>
          </p:nvPr>
        </p:nvSpPr>
        <p:spPr>
          <a:xfrm>
            <a:off x="1386001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1" name="Textplatzhalt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 hasCustomPrompt="1"/>
          </p:nvPr>
        </p:nvSpPr>
        <p:spPr>
          <a:xfrm>
            <a:off x="4924863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2" name="Textplatzhalt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 hasCustomPrompt="1"/>
          </p:nvPr>
        </p:nvSpPr>
        <p:spPr>
          <a:xfrm>
            <a:off x="8463725" y="3516353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3" name="Textplatzhalt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 hasCustomPrompt="1"/>
          </p:nvPr>
        </p:nvSpPr>
        <p:spPr>
          <a:xfrm>
            <a:off x="1386001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4" name="Textplatzhalt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 hasCustomPrompt="1"/>
          </p:nvPr>
        </p:nvSpPr>
        <p:spPr>
          <a:xfrm>
            <a:off x="4924863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5" name="Textplatzhalt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 hasCustomPrompt="1"/>
          </p:nvPr>
        </p:nvSpPr>
        <p:spPr>
          <a:xfrm>
            <a:off x="8463725" y="5627558"/>
            <a:ext cx="3256674" cy="499493"/>
          </a:xfrm>
        </p:spPr>
        <p:txBody>
          <a:bodyPr rtlCol="0"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de-DE" noProof="0"/>
              <a:t>Textmasterformat durch Klicken bearbeiten</a:t>
            </a:r>
          </a:p>
        </p:txBody>
      </p:sp>
      <p:sp>
        <p:nvSpPr>
          <p:cNvPr id="47" name="Bildplatzhalt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8" name="Bildplatzhalt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9" name="Bildplatzhalt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0" name="Bildplatzhalt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1" name="Bildplatzhalt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2" name="Bildplatzhalt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rtlCol="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54" name="Rechteck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 rtlCol="0">
            <a:noAutofit/>
          </a:bodyPr>
          <a:lstStyle>
            <a:lvl1pPr>
              <a:defRPr sz="5500"/>
            </a:lvl1pPr>
          </a:lstStyle>
          <a:p>
            <a:pPr rtl="0"/>
            <a:r>
              <a:rPr lang="de-DE" noProof="0"/>
              <a:t>VIELEN</a:t>
            </a:r>
            <a:br>
              <a:rPr lang="de-DE" noProof="0"/>
            </a:br>
            <a:r>
              <a:rPr lang="de-DE" noProof="0"/>
              <a:t>DANK!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0D2E3F-EC94-4879-8DB1-6E680B2F048A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10" name="Untertitel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VIELEN</a:t>
            </a:r>
            <a:br>
              <a:rPr lang="de-DE" noProof="0"/>
            </a:br>
            <a:r>
              <a:rPr lang="de-DE" noProof="0"/>
              <a:t>DANK!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75D6F8-10A5-4B7A-9D4E-639100CC072F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VIELEN DANK!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 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2C500F-526C-449E-8CF2-9ED362624BCF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rtlCol="0"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VIELEN</a:t>
            </a:r>
            <a:br>
              <a:rPr lang="de-DE" noProof="0"/>
            </a:br>
            <a:r>
              <a:rPr lang="de-DE" noProof="0"/>
              <a:t>DANK!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</a:t>
            </a:r>
            <a:br>
              <a:rPr lang="de-DE" noProof="0"/>
            </a:br>
            <a:r>
              <a:rPr lang="de-DE" noProof="0"/>
              <a:t>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72DE67E-3FD9-4E8C-8F77-971F33271EEF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 rtlCol="0"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VIELEN DANK!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 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F1DA90-C6BA-4AE5-BE25-0FCD2BFF5540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rtl="0"/>
            <a:fld id="{95CBEC59-7FF9-4688-98DF-89832A0C9025}" type="slidenum">
              <a:rPr lang="de-DE" noProof="0" smtClean="0"/>
              <a:pPr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 rtlCol="0"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rtlCol="0"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 rtlCol="0"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Lorem Ipsum Dolor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BFE439-12C9-447A-AD55-5E2398954A43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 rtlCol="0"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INHALTSFOLIE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29641" y="3775165"/>
            <a:ext cx="9971158" cy="2427923"/>
          </a:xfrm>
        </p:spPr>
        <p:txBody>
          <a:bodyPr rtlCol="0"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15161-372E-4D73-AA08-208566C897B7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 rtlCol="0"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pPr rtl="0"/>
            <a:r>
              <a:rPr lang="de-DE" noProof="0"/>
              <a:t>INHALTSFOLIE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29641" y="3133484"/>
            <a:ext cx="10515600" cy="2427923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D12E19-A1EE-4D53-B70B-D5A478DFD2FD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hteck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INHALTSFOLIE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27520" y="3581731"/>
            <a:ext cx="8997737" cy="2230464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A0598B-178E-4D24-A7BA-62BFAC504EF7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de-DE" noProof="0"/>
              <a:t>INHALTS-</a:t>
            </a:r>
            <a:br>
              <a:rPr lang="de-DE" noProof="0"/>
            </a:br>
            <a:r>
              <a:rPr lang="de-DE" noProof="0"/>
              <a:t>FOLIE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71409" y="2588054"/>
            <a:ext cx="5228216" cy="3122935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77A5D6-3E54-4753-A6AA-AA57DAFC7FA9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noProof="0" smtClean="0"/>
              <a:t>‹Nr.›</a:t>
            </a:fld>
            <a:endParaRPr lang="de-DE" noProof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Untertitel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 rtlCol="0"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Untertitel Folie</a:t>
            </a: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 rtlCol="0"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 rtl="0"/>
            <a:r>
              <a:rPr lang="de-DE" noProof="0"/>
              <a:t>20XX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1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Präsentationstitel</a:t>
            </a:r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/>
              <a:t>Textmasterformate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fld id="{6948ACB6-9D8F-427B-A245-1E2BFE19B6D6}" type="datetime1">
              <a:rPr lang="de-DE" noProof="0" smtClean="0"/>
              <a:t>27.06.2024</a:t>
            </a:fld>
            <a:endParaRPr lang="de-DE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pPr rtl="0"/>
            <a:fld id="{95CBEC59-7FF9-4688-98DF-89832A0C9025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t="-17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2758" y="4700582"/>
            <a:ext cx="9063790" cy="915873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Audiodesign in Games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de-DE" dirty="0"/>
              <a:t>Integration von Audio in Unity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794" y="1700327"/>
            <a:ext cx="4143555" cy="1536580"/>
          </a:xfrm>
          <a:noFill/>
        </p:spPr>
        <p:txBody>
          <a:bodyPr rtlCol="0"/>
          <a:lstStyle/>
          <a:p>
            <a:pPr rtl="0"/>
            <a:r>
              <a:rPr lang="de-DE" dirty="0">
                <a:ln w="12700">
                  <a:noFill/>
                </a:ln>
                <a:gradFill flip="none" rotWithShape="1">
                  <a:gsLst>
                    <a:gs pos="0">
                      <a:srgbClr val="FF1D89"/>
                    </a:gs>
                    <a:gs pos="100000">
                      <a:srgbClr val="0070C0"/>
                    </a:gs>
                  </a:gsLst>
                  <a:lin ang="10800000" scaled="1"/>
                  <a:tileRect/>
                </a:gradFill>
              </a:rPr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de-DE" dirty="0" err="1"/>
              <a:t>Reverb</a:t>
            </a:r>
            <a:endParaRPr lang="de-DE" dirty="0"/>
          </a:p>
          <a:p>
            <a:pPr rtl="0"/>
            <a:endParaRPr lang="de-DE" dirty="0"/>
          </a:p>
          <a:p>
            <a:pPr rtl="0"/>
            <a:r>
              <a:rPr lang="de-DE" dirty="0" err="1"/>
              <a:t>Occlusion</a:t>
            </a:r>
            <a:endParaRPr lang="de-DE" dirty="0"/>
          </a:p>
          <a:p>
            <a:pPr rtl="0"/>
            <a:endParaRPr lang="de-DE" dirty="0"/>
          </a:p>
          <a:p>
            <a:pPr rtl="0"/>
            <a:r>
              <a:rPr lang="de-DE" dirty="0"/>
              <a:t>Reaktive Soundeffekte</a:t>
            </a:r>
          </a:p>
          <a:p>
            <a:pPr rtl="0"/>
            <a:endParaRPr lang="de-DE" dirty="0"/>
          </a:p>
          <a:p>
            <a:pPr rtl="0"/>
            <a:r>
              <a:rPr lang="de-DE" dirty="0"/>
              <a:t>Demo</a:t>
            </a:r>
          </a:p>
          <a:p>
            <a:pPr rtl="0"/>
            <a:endParaRPr lang="de-DE" dirty="0"/>
          </a:p>
          <a:p>
            <a:pPr rtl="0"/>
            <a:r>
              <a:rPr lang="de-DE" dirty="0"/>
              <a:t>Ausblick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Audio in Games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smtClean="0"/>
              <a:t>2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de-DE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F6F616-475A-1D27-F8DF-AAF10B35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0" y="652069"/>
            <a:ext cx="5268312" cy="2390931"/>
          </a:xfrm>
        </p:spPr>
        <p:txBody>
          <a:bodyPr/>
          <a:lstStyle/>
          <a:p>
            <a:r>
              <a:rPr lang="de-DE" dirty="0"/>
              <a:t>FMOD Parameter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F5DD67-A176-B272-7D27-CB4C9122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 dirty="0"/>
              <a:t>FMOD Parameter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ABEDBA-BFF5-82D4-0EA8-E10CF9C96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de-DE" noProof="0" smtClean="0"/>
              <a:t>3</a:t>
            </a:fld>
            <a:endParaRPr lang="de-DE" noProof="0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FBF8DE6-C998-927C-0CA9-C0A931EEA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2024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5E26F684-38D4-3433-87E2-B305F1957FB6}"/>
              </a:ext>
            </a:extLst>
          </p:cNvPr>
          <p:cNvSpPr txBox="1"/>
          <p:nvPr/>
        </p:nvSpPr>
        <p:spPr>
          <a:xfrm>
            <a:off x="1291819" y="3530600"/>
            <a:ext cx="4135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z.B. Sound abhängig von Geschwindigkeit oder Position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9E9117C-54BB-DF46-F0B2-3EB49D2D4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9898" y="1908761"/>
            <a:ext cx="5748867" cy="167675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5B6EA628-077C-2D01-2A3E-17B5B1B73E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269"/>
          <a:stretch/>
        </p:blipFill>
        <p:spPr>
          <a:xfrm>
            <a:off x="7868539" y="1527633"/>
            <a:ext cx="1962424" cy="249298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DBE2BE43-A781-F06B-D28B-8F9CEEDBF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2650" y="4378955"/>
            <a:ext cx="5268313" cy="1425810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0E8AFF70-0C12-2DDA-7AB4-558E370C75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5439"/>
          <a:stretch/>
        </p:blipFill>
        <p:spPr>
          <a:xfrm>
            <a:off x="2280892" y="4943726"/>
            <a:ext cx="1971950" cy="296267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5CF7EEF3-7E50-4F76-E2F0-41334A2A5A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049" y="5839167"/>
            <a:ext cx="5029902" cy="733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79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F6F616-475A-1D27-F8DF-AAF10B35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0" y="652069"/>
            <a:ext cx="5268312" cy="2390931"/>
          </a:xfrm>
        </p:spPr>
        <p:txBody>
          <a:bodyPr/>
          <a:lstStyle/>
          <a:p>
            <a:r>
              <a:rPr lang="de-DE" dirty="0" err="1"/>
              <a:t>Reverb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F5DD67-A176-B272-7D27-CB4C9122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 dirty="0" err="1"/>
              <a:t>Convolusion</a:t>
            </a:r>
            <a:r>
              <a:rPr lang="de-DE" noProof="0" dirty="0"/>
              <a:t> </a:t>
            </a:r>
            <a:r>
              <a:rPr lang="de-DE" noProof="0" dirty="0" err="1"/>
              <a:t>Reverb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ABEDBA-BFF5-82D4-0EA8-E10CF9C96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de-DE" noProof="0" smtClean="0"/>
              <a:t>4</a:t>
            </a:fld>
            <a:endParaRPr lang="de-DE" noProof="0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FBF8DE6-C998-927C-0CA9-C0A931EEA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2024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02D0252-8726-B455-3A1C-75AB4654AFA4}"/>
              </a:ext>
            </a:extLst>
          </p:cNvPr>
          <p:cNvSpPr txBox="1">
            <a:spLocks/>
          </p:cNvSpPr>
          <p:nvPr/>
        </p:nvSpPr>
        <p:spPr>
          <a:xfrm>
            <a:off x="1249945" y="3409043"/>
            <a:ext cx="6073721" cy="2094290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u="sng" dirty="0" err="1"/>
              <a:t>Convolusion</a:t>
            </a:r>
            <a:r>
              <a:rPr lang="de-DE" u="sng" dirty="0"/>
              <a:t> </a:t>
            </a:r>
            <a:r>
              <a:rPr lang="de-DE" u="sng" dirty="0" err="1"/>
              <a:t>Reverb</a:t>
            </a:r>
            <a:r>
              <a:rPr lang="de-DE" u="sng" dirty="0"/>
              <a:t>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Hall wird anhand von „Impulse Response“ </a:t>
            </a:r>
            <a:r>
              <a:rPr lang="de-DE" dirty="0" err="1"/>
              <a:t>berechnent</a:t>
            </a:r>
            <a:endParaRPr lang="de-DE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Aufgezeichnete Hallverhalten von realen Räumen</a:t>
            </a:r>
          </a:p>
          <a:p>
            <a:pPr algn="l"/>
            <a:endParaRPr lang="de-DE" dirty="0"/>
          </a:p>
          <a:p>
            <a:pPr algn="l"/>
            <a:r>
              <a:rPr lang="de-DE" dirty="0"/>
              <a:t>Rechenintensiver als algorithmische </a:t>
            </a:r>
            <a:r>
              <a:rPr lang="de-DE" dirty="0" err="1"/>
              <a:t>Reverbs</a:t>
            </a:r>
            <a:r>
              <a:rPr lang="de-DE" dirty="0"/>
              <a:t>, dafür aber realistischer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3CD0E9E-9E3B-946B-17F1-E19CEC747E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0927" y="1354351"/>
            <a:ext cx="5454608" cy="1548354"/>
          </a:xfrm>
          <a:prstGeom prst="rect">
            <a:avLst/>
          </a:prstGeom>
        </p:spPr>
      </p:pic>
      <p:pic>
        <p:nvPicPr>
          <p:cNvPr id="14" name="DrainageTunnel">
            <a:hlinkClick r:id="" action="ppaction://media"/>
            <a:extLst>
              <a:ext uri="{FF2B5EF4-FFF2-40B4-BE49-F238E27FC236}">
                <a16:creationId xmlns:a16="http://schemas.microsoft.com/office/drawing/2014/main" id="{C3D5F864-CC6D-46A3-50A5-86A9912FF9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13431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32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5441F97-85F8-E788-DCFB-5647428AB6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6638" y="613475"/>
            <a:ext cx="3502300" cy="213515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0F6F616-475A-1D27-F8DF-AAF10B35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0" y="652069"/>
            <a:ext cx="5268312" cy="2390931"/>
          </a:xfrm>
        </p:spPr>
        <p:txBody>
          <a:bodyPr/>
          <a:lstStyle/>
          <a:p>
            <a:r>
              <a:rPr lang="de-DE" dirty="0" err="1"/>
              <a:t>Reverb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F5DD67-A176-B272-7D27-CB4C9122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 dirty="0"/>
              <a:t>Hallräume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ABEDBA-BFF5-82D4-0EA8-E10CF9C96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de-DE" noProof="0" smtClean="0"/>
              <a:t>5</a:t>
            </a:fld>
            <a:endParaRPr lang="de-DE" noProof="0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FBF8DE6-C998-927C-0CA9-C0A931EEA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2024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902D0252-8726-B455-3A1C-75AB4654AFA4}"/>
              </a:ext>
            </a:extLst>
          </p:cNvPr>
          <p:cNvSpPr txBox="1">
            <a:spLocks/>
          </p:cNvSpPr>
          <p:nvPr/>
        </p:nvSpPr>
        <p:spPr>
          <a:xfrm>
            <a:off x="1182928" y="3429000"/>
            <a:ext cx="6437072" cy="2094290"/>
          </a:xfrm>
          <a:prstGeom prst="rect">
            <a:avLst/>
          </a:prstGeom>
          <a:noFill/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e-DE" u="sng" dirty="0"/>
              <a:t>Übergänge zwischen Hallräumen: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Verschiedene Räume haben verschiedenen Klang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Höhlen klingen anders als Häuser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Oft scharfer Übergang zwischen Räumen in Spielen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de-DE" dirty="0"/>
              <a:t>Graduelle Verläufe klingen besser 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D817382-96CF-6B1E-A8C0-CACBD12F6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2598" y="4475239"/>
            <a:ext cx="2857899" cy="186716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CC0FEB98-9DF6-EBD9-E3D3-3DB49A6F6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3235" y="2211057"/>
            <a:ext cx="4103793" cy="1583807"/>
          </a:xfrm>
          <a:prstGeom prst="rect">
            <a:avLst/>
          </a:prstGeom>
        </p:spPr>
      </p:pic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40BD696E-00CF-A079-1AF6-465FC588F61E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7620000" y="1786467"/>
            <a:ext cx="1655132" cy="42459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305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0F6F616-475A-1D27-F8DF-AAF10B359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9350" y="652069"/>
            <a:ext cx="5268312" cy="2390931"/>
          </a:xfrm>
        </p:spPr>
        <p:txBody>
          <a:bodyPr/>
          <a:lstStyle/>
          <a:p>
            <a:r>
              <a:rPr lang="de-DE" dirty="0" err="1"/>
              <a:t>Occlusion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AF5DD67-A176-B272-7D27-CB4C9122D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 dirty="0" err="1"/>
              <a:t>Occlusion</a:t>
            </a:r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ABEDBA-BFF5-82D4-0EA8-E10CF9C96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de-DE" noProof="0" smtClean="0"/>
              <a:t>6</a:t>
            </a:fld>
            <a:endParaRPr lang="de-DE" noProof="0"/>
          </a:p>
        </p:txBody>
      </p:sp>
      <p:sp>
        <p:nvSpPr>
          <p:cNvPr id="6" name="Untertitel 5">
            <a:extLst>
              <a:ext uri="{FF2B5EF4-FFF2-40B4-BE49-F238E27FC236}">
                <a16:creationId xmlns:a16="http://schemas.microsoft.com/office/drawing/2014/main" id="{2FBF8DE6-C998-927C-0CA9-C0A931EEA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de-DE" dirty="0"/>
              <a:t>2024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5F6997B4-2A4E-52DE-8E1B-88174184D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204" y="4018201"/>
            <a:ext cx="2756395" cy="11830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2FAE162B-35A8-BA0D-4F2A-85E3DF007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483" y="4005439"/>
            <a:ext cx="3086039" cy="1266068"/>
          </a:xfrm>
          <a:prstGeom prst="rect">
            <a:avLst/>
          </a:prstGeom>
        </p:spPr>
      </p:pic>
      <p:sp>
        <p:nvSpPr>
          <p:cNvPr id="12" name="Pfeil: nach rechts 11">
            <a:extLst>
              <a:ext uri="{FF2B5EF4-FFF2-40B4-BE49-F238E27FC236}">
                <a16:creationId xmlns:a16="http://schemas.microsoft.com/office/drawing/2014/main" id="{1D98A28F-87CF-9424-30ED-2FF1E6F41AF5}"/>
              </a:ext>
            </a:extLst>
          </p:cNvPr>
          <p:cNvSpPr/>
          <p:nvPr/>
        </p:nvSpPr>
        <p:spPr>
          <a:xfrm>
            <a:off x="7279692" y="4534637"/>
            <a:ext cx="466331" cy="228997"/>
          </a:xfrm>
          <a:prstGeom prst="rightArrow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59A64214-746E-16C1-8860-3AB0D1432F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7204" y="1575824"/>
            <a:ext cx="2756395" cy="203555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000A3AD5-6759-3DFC-C076-BBB16753A9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3483" y="1575824"/>
            <a:ext cx="3086039" cy="2035550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5E26F684-38D4-3433-87E2-B305F1957FB6}"/>
              </a:ext>
            </a:extLst>
          </p:cNvPr>
          <p:cNvSpPr txBox="1"/>
          <p:nvPr/>
        </p:nvSpPr>
        <p:spPr>
          <a:xfrm>
            <a:off x="1291820" y="3530600"/>
            <a:ext cx="31653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Verdeckung:</a:t>
            </a:r>
          </a:p>
          <a:p>
            <a:r>
              <a:rPr lang="de-DE" dirty="0">
                <a:solidFill>
                  <a:schemeClr val="bg1"/>
                </a:solidFill>
              </a:rPr>
              <a:t>Abdämpfen von Sound entsprechend der Objekte zwischen Quelle und Hörer</a:t>
            </a:r>
          </a:p>
        </p:txBody>
      </p:sp>
    </p:spTree>
    <p:extLst>
      <p:ext uri="{BB962C8B-B14F-4D97-AF65-F5344CB8AC3E}">
        <p14:creationId xmlns:p14="http://schemas.microsoft.com/office/powerpoint/2010/main" val="923577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594FF4E1-2C99-4F53-F297-D5A102E03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D108F20-7C29-EB31-B93D-412B42549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 dirty="0"/>
              <a:t>Demo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5533C3-E169-9FB8-7E59-DD0D4536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95CBEC59-7FF9-4688-98DF-89832A0C9025}" type="slidenum">
              <a:rPr lang="de-DE" noProof="0" smtClean="0"/>
              <a:t>7</a:t>
            </a:fld>
            <a:endParaRPr lang="de-DE" noProof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18B30021-3F2C-AF77-20CB-3D3527463B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499368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794" y="1700327"/>
            <a:ext cx="4143555" cy="1536580"/>
          </a:xfrm>
          <a:noFill/>
        </p:spPr>
        <p:txBody>
          <a:bodyPr rtlCol="0"/>
          <a:lstStyle/>
          <a:p>
            <a:pPr rtl="0"/>
            <a:r>
              <a:rPr lang="de-DE" dirty="0">
                <a:ln w="12700">
                  <a:noFill/>
                </a:ln>
                <a:gradFill flip="none" rotWithShape="1">
                  <a:gsLst>
                    <a:gs pos="0">
                      <a:srgbClr val="FF1D89"/>
                    </a:gs>
                    <a:gs pos="100000">
                      <a:srgbClr val="0070C0"/>
                    </a:gs>
                  </a:gsLst>
                  <a:lin ang="10800000" scaled="1"/>
                  <a:tileRect/>
                </a:gradFill>
              </a:rPr>
              <a:t>Ausblick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7028" y="2096834"/>
            <a:ext cx="4361941" cy="3160095"/>
          </a:xfrm>
        </p:spPr>
        <p:txBody>
          <a:bodyPr rtlCol="0">
            <a:normAutofit/>
          </a:bodyPr>
          <a:lstStyle/>
          <a:p>
            <a:pPr rtl="0"/>
            <a:r>
              <a:rPr lang="de-DE" i="0" dirty="0"/>
              <a:t>Viele noch unberührte Optionen in FMOD: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400" i="0" dirty="0"/>
              <a:t>Snapshots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400" dirty="0"/>
              <a:t>VCAs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400" i="0" dirty="0" err="1"/>
              <a:t>Programmer</a:t>
            </a:r>
            <a:r>
              <a:rPr lang="de-DE" sz="1400" i="0" dirty="0"/>
              <a:t>-, Command-, </a:t>
            </a:r>
            <a:r>
              <a:rPr lang="de-DE" sz="1400" i="0" dirty="0" err="1"/>
              <a:t>Scatterer</a:t>
            </a:r>
            <a:r>
              <a:rPr lang="de-DE" sz="1400" i="0" dirty="0"/>
              <a:t>-Instruments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sz="1400" dirty="0"/>
              <a:t>Sessions</a:t>
            </a:r>
            <a:endParaRPr lang="de-DE" sz="1400" i="0" dirty="0"/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de-DE" sz="1400" dirty="0"/>
          </a:p>
          <a:p>
            <a:pPr rtl="0"/>
            <a:r>
              <a:rPr lang="de-DE" i="0" dirty="0"/>
              <a:t>Mehr akustisch interessante Räume</a:t>
            </a:r>
          </a:p>
          <a:p>
            <a:pPr rtl="0"/>
            <a:endParaRPr lang="de-DE" dirty="0"/>
          </a:p>
          <a:p>
            <a:pPr rtl="0"/>
            <a:r>
              <a:rPr lang="de-DE" i="0" dirty="0"/>
              <a:t>Hall basierend auf Position der Soundquelle statt des Hörers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Audio in Games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95CBEC59-7FF9-4688-98DF-89832A0C9025}" type="slidenum">
              <a:rPr lang="de-DE" smtClean="0"/>
              <a:t>8</a:t>
            </a:fld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4252A41-D1CF-4A54-AC0D-995C22071B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de-DE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2100084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t="-17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/>
              <a:t>VIELEN DANK!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de-DE" dirty="0"/>
          </a:p>
          <a:p>
            <a:pPr rtl="0"/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42570520_TF22920738" id="{04654CC9-8E6C-4A94-8353-295C673FE1A6}" vid="{812824AE-04B3-4B70-8544-C85FFB4A4D35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Moderne prägnante Präsentation</Template>
  <TotalTime>0</TotalTime>
  <Words>158</Words>
  <Application>Microsoft Office PowerPoint</Application>
  <PresentationFormat>Breitbild</PresentationFormat>
  <Paragraphs>68</Paragraphs>
  <Slides>9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Calibri</vt:lpstr>
      <vt:lpstr>Speak Pro</vt:lpstr>
      <vt:lpstr>Arial</vt:lpstr>
      <vt:lpstr>Avenir Next LT Pro</vt:lpstr>
      <vt:lpstr>Office-Design</vt:lpstr>
      <vt:lpstr>Audiodesign in Games</vt:lpstr>
      <vt:lpstr>Inhalt</vt:lpstr>
      <vt:lpstr>FMOD Parameter</vt:lpstr>
      <vt:lpstr>Reverb</vt:lpstr>
      <vt:lpstr>Reverb</vt:lpstr>
      <vt:lpstr>Occlusion</vt:lpstr>
      <vt:lpstr>DEMO</vt:lpstr>
      <vt:lpstr>Ausblick</vt:lpstr>
      <vt:lpstr>VIELEN DANK!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Audiodesign in Games</dc:title>
  <dc:creator>Anton Schmalfuß</dc:creator>
  <cp:lastModifiedBy>Anton Schmalfuß</cp:lastModifiedBy>
  <cp:revision>6</cp:revision>
  <dcterms:created xsi:type="dcterms:W3CDTF">2024-03-25T20:14:04Z</dcterms:created>
  <dcterms:modified xsi:type="dcterms:W3CDTF">2024-06-26T22:04:17Z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